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8"/>
  </p:notesMasterIdLst>
  <p:sldIdLst>
    <p:sldId id="256" r:id="rId5"/>
    <p:sldId id="262" r:id="rId6"/>
    <p:sldId id="260" r:id="rId7"/>
    <p:sldId id="272" r:id="rId8"/>
    <p:sldId id="273" r:id="rId9"/>
    <p:sldId id="263" r:id="rId10"/>
    <p:sldId id="261" r:id="rId11"/>
    <p:sldId id="264" r:id="rId12"/>
    <p:sldId id="269" r:id="rId13"/>
    <p:sldId id="270" r:id="rId14"/>
    <p:sldId id="265" r:id="rId15"/>
    <p:sldId id="274" r:id="rId16"/>
    <p:sldId id="279" r:id="rId17"/>
    <p:sldId id="276" r:id="rId18"/>
    <p:sldId id="277" r:id="rId19"/>
    <p:sldId id="278" r:id="rId20"/>
    <p:sldId id="287" r:id="rId21"/>
    <p:sldId id="285" r:id="rId22"/>
    <p:sldId id="283" r:id="rId23"/>
    <p:sldId id="284" r:id="rId24"/>
    <p:sldId id="286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2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125" d="100"/>
          <a:sy n="125" d="100"/>
        </p:scale>
        <p:origin x="326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enclipart.org/detail/19337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What’s IoT without the Internet?</a:t>
            </a:r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Sensor Alerts</a:t>
            </a:r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40691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89279"/>
          </a:xfrm>
        </p:spPr>
        <p:txBody>
          <a:bodyPr/>
          <a:lstStyle/>
          <a:p>
            <a:r>
              <a:rPr lang="en-US" sz="4000" dirty="0"/>
              <a:t>https://github.com/camsoper/have-your-pi</a:t>
            </a:r>
          </a:p>
          <a:p>
            <a:r>
              <a:rPr lang="en-US" dirty="0" err="1"/>
              <a:t>System.Devices.Gpio</a:t>
            </a:r>
            <a:endParaRPr lang="en-US" dirty="0"/>
          </a:p>
          <a:p>
            <a:pPr lvl="1"/>
            <a:r>
              <a:rPr lang="en-US" dirty="0"/>
              <a:t>Prerelease, targeted for .NET Core 3.0</a:t>
            </a:r>
          </a:p>
          <a:p>
            <a:pPr lvl="2"/>
            <a:r>
              <a:rPr lang="en-US" dirty="0"/>
              <a:t>API surface is likely to change</a:t>
            </a:r>
          </a:p>
          <a:p>
            <a:pPr lvl="1"/>
            <a:r>
              <a:rPr lang="en-US" dirty="0"/>
              <a:t>Designed for several IoT platforms (Raspberry Pi included)</a:t>
            </a:r>
          </a:p>
          <a:p>
            <a:pPr lvl="1"/>
            <a:r>
              <a:rPr lang="en-US" dirty="0"/>
              <a:t>Supports all the functionality demonstrated here, but adds support for:</a:t>
            </a:r>
          </a:p>
          <a:p>
            <a:pPr lvl="2"/>
            <a:r>
              <a:rPr lang="en-US" dirty="0"/>
              <a:t>PWM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I2C</a:t>
            </a:r>
          </a:p>
          <a:p>
            <a:pPr lvl="1"/>
            <a:r>
              <a:rPr lang="en-US" dirty="0"/>
              <a:t>The team is looking for contributors! Visit: http://github.com/dotnet/corefxlab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491772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3542085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3699464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4000" i="1" dirty="0"/>
              <a:t>The Berry Beginning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Demo: Building, Deployment,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Demo: Hello World (LED)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1245976-3b4d-4794-a754-317688483df2"/>
    <ds:schemaRef ds:uri="569b343d-e775-480b-9b2b-6a6986deb9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6461</TotalTime>
  <Words>211</Words>
  <Application>Microsoft Office PowerPoint</Application>
  <PresentationFormat>Widescreen</PresentationFormat>
  <Paragraphs>67</Paragraphs>
  <Slides>23</Slides>
  <Notes>18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Have Your Pi and Eat It Too: .NET Core on Raspberry Pi</vt:lpstr>
      <vt:lpstr>Introduction The Berry Beginning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What’s IoT without the Internet?</vt:lpstr>
      <vt:lpstr>Demo: Door Sensor Alerts</vt:lpstr>
      <vt:lpstr>Build Status Indicator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46</cp:revision>
  <dcterms:created xsi:type="dcterms:W3CDTF">2018-01-09T22:22:16Z</dcterms:created>
  <dcterms:modified xsi:type="dcterms:W3CDTF">2018-09-14T14:20:36Z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